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77" r:id="rId2"/>
  </p:sldIdLst>
  <p:sldSz cx="6858000" cy="9906000" type="A4"/>
  <p:notesSz cx="6735763" cy="9866313"/>
  <p:defaultTextStyle>
    <a:defPPr>
      <a:defRPr lang="en-US"/>
    </a:defPPr>
    <a:lvl1pPr marL="0" algn="l" defTabSz="870009" rtl="0" eaLnBrk="1" latinLnBrk="0" hangingPunct="1">
      <a:defRPr sz="1713" kern="1200">
        <a:solidFill>
          <a:schemeClr val="tx1"/>
        </a:solidFill>
        <a:latin typeface="+mn-lt"/>
        <a:ea typeface="+mn-ea"/>
        <a:cs typeface="+mn-cs"/>
      </a:defRPr>
    </a:lvl1pPr>
    <a:lvl2pPr marL="435005" algn="l" defTabSz="870009" rtl="0" eaLnBrk="1" latinLnBrk="0" hangingPunct="1">
      <a:defRPr sz="1713" kern="1200">
        <a:solidFill>
          <a:schemeClr val="tx1"/>
        </a:solidFill>
        <a:latin typeface="+mn-lt"/>
        <a:ea typeface="+mn-ea"/>
        <a:cs typeface="+mn-cs"/>
      </a:defRPr>
    </a:lvl2pPr>
    <a:lvl3pPr marL="870009" algn="l" defTabSz="870009" rtl="0" eaLnBrk="1" latinLnBrk="0" hangingPunct="1">
      <a:defRPr sz="1713" kern="1200">
        <a:solidFill>
          <a:schemeClr val="tx1"/>
        </a:solidFill>
        <a:latin typeface="+mn-lt"/>
        <a:ea typeface="+mn-ea"/>
        <a:cs typeface="+mn-cs"/>
      </a:defRPr>
    </a:lvl3pPr>
    <a:lvl4pPr marL="1305014" algn="l" defTabSz="870009" rtl="0" eaLnBrk="1" latinLnBrk="0" hangingPunct="1">
      <a:defRPr sz="1713" kern="1200">
        <a:solidFill>
          <a:schemeClr val="tx1"/>
        </a:solidFill>
        <a:latin typeface="+mn-lt"/>
        <a:ea typeface="+mn-ea"/>
        <a:cs typeface="+mn-cs"/>
      </a:defRPr>
    </a:lvl4pPr>
    <a:lvl5pPr marL="1740019" algn="l" defTabSz="870009" rtl="0" eaLnBrk="1" latinLnBrk="0" hangingPunct="1">
      <a:defRPr sz="1713" kern="1200">
        <a:solidFill>
          <a:schemeClr val="tx1"/>
        </a:solidFill>
        <a:latin typeface="+mn-lt"/>
        <a:ea typeface="+mn-ea"/>
        <a:cs typeface="+mn-cs"/>
      </a:defRPr>
    </a:lvl5pPr>
    <a:lvl6pPr marL="2175024" algn="l" defTabSz="870009" rtl="0" eaLnBrk="1" latinLnBrk="0" hangingPunct="1">
      <a:defRPr sz="1713" kern="1200">
        <a:solidFill>
          <a:schemeClr val="tx1"/>
        </a:solidFill>
        <a:latin typeface="+mn-lt"/>
        <a:ea typeface="+mn-ea"/>
        <a:cs typeface="+mn-cs"/>
      </a:defRPr>
    </a:lvl6pPr>
    <a:lvl7pPr marL="2610028" algn="l" defTabSz="870009" rtl="0" eaLnBrk="1" latinLnBrk="0" hangingPunct="1">
      <a:defRPr sz="1713" kern="1200">
        <a:solidFill>
          <a:schemeClr val="tx1"/>
        </a:solidFill>
        <a:latin typeface="+mn-lt"/>
        <a:ea typeface="+mn-ea"/>
        <a:cs typeface="+mn-cs"/>
      </a:defRPr>
    </a:lvl7pPr>
    <a:lvl8pPr marL="3045032" algn="l" defTabSz="870009" rtl="0" eaLnBrk="1" latinLnBrk="0" hangingPunct="1">
      <a:defRPr sz="1713" kern="1200">
        <a:solidFill>
          <a:schemeClr val="tx1"/>
        </a:solidFill>
        <a:latin typeface="+mn-lt"/>
        <a:ea typeface="+mn-ea"/>
        <a:cs typeface="+mn-cs"/>
      </a:defRPr>
    </a:lvl8pPr>
    <a:lvl9pPr marL="3480036" algn="l" defTabSz="870009" rtl="0" eaLnBrk="1" latinLnBrk="0" hangingPunct="1">
      <a:defRPr sz="1713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ción sin título" id="{167FBEA9-369F-4101-AE6B-AE82A3567402}">
          <p14:sldIdLst>
            <p14:sldId id="277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312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VE" initials="F" lastIdx="4" clrIdx="0">
    <p:extLst/>
  </p:cmAuthor>
  <p:cmAuthor id="2" name="Laura Warin" initials="LW" lastIdx="15" clrIdx="1">
    <p:extLst/>
  </p:cmAuthor>
  <p:cmAuthor id="3" name="adalmau" initials="ad" lastIdx="3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7695"/>
    <a:srgbClr val="F4ECDE"/>
    <a:srgbClr val="C3D69B"/>
    <a:srgbClr val="61C6F1"/>
    <a:srgbClr val="114152"/>
    <a:srgbClr val="62C6F1"/>
    <a:srgbClr val="E6E6E6"/>
    <a:srgbClr val="F6AA39"/>
    <a:srgbClr val="EBE5DF"/>
    <a:srgbClr val="FAF8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>
      <p:cViewPr>
        <p:scale>
          <a:sx n="140" d="100"/>
          <a:sy n="140" d="100"/>
        </p:scale>
        <p:origin x="-1956" y="420"/>
      </p:cViewPr>
      <p:guideLst>
        <p:guide orient="horz" pos="31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commentAuthors" Target="commentAuthors.xml"/><Relationship Id="rId9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19356" cy="493316"/>
          </a:xfrm>
          <a:prstGeom prst="rect">
            <a:avLst/>
          </a:prstGeom>
        </p:spPr>
        <p:txBody>
          <a:bodyPr vert="horz" lIns="90885" tIns="45444" rIns="90885" bIns="4544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4835" y="1"/>
            <a:ext cx="2919356" cy="493316"/>
          </a:xfrm>
          <a:prstGeom prst="rect">
            <a:avLst/>
          </a:prstGeom>
        </p:spPr>
        <p:txBody>
          <a:bodyPr vert="horz" lIns="90885" tIns="45444" rIns="90885" bIns="45444" rtlCol="0"/>
          <a:lstStyle>
            <a:lvl1pPr algn="r">
              <a:defRPr sz="1200"/>
            </a:lvl1pPr>
          </a:lstStyle>
          <a:p>
            <a:fld id="{ADA4ED21-1706-4D4D-88FC-77164330CC2A}" type="datetimeFigureOut">
              <a:rPr lang="en-US" smtClean="0"/>
              <a:pPr/>
              <a:t>8/2/2018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087563" y="741363"/>
            <a:ext cx="2560637" cy="36988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885" tIns="45444" rIns="90885" bIns="4544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0885" tIns="45444" rIns="90885" bIns="4544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371418"/>
            <a:ext cx="2919356" cy="493316"/>
          </a:xfrm>
          <a:prstGeom prst="rect">
            <a:avLst/>
          </a:prstGeom>
        </p:spPr>
        <p:txBody>
          <a:bodyPr vert="horz" lIns="90885" tIns="45444" rIns="90885" bIns="4544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4835" y="9371418"/>
            <a:ext cx="2919356" cy="493316"/>
          </a:xfrm>
          <a:prstGeom prst="rect">
            <a:avLst/>
          </a:prstGeom>
        </p:spPr>
        <p:txBody>
          <a:bodyPr vert="horz" lIns="90885" tIns="45444" rIns="90885" bIns="45444" rtlCol="0" anchor="b"/>
          <a:lstStyle>
            <a:lvl1pPr algn="r">
              <a:defRPr sz="1200"/>
            </a:lvl1pPr>
          </a:lstStyle>
          <a:p>
            <a:fld id="{C049E39F-59F3-4C7F-8D13-0A9802B7D8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9248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870009" rtl="0" eaLnBrk="1" latinLnBrk="0" hangingPunct="1">
      <a:defRPr sz="1142" kern="1200">
        <a:solidFill>
          <a:schemeClr val="tx1"/>
        </a:solidFill>
        <a:latin typeface="+mn-lt"/>
        <a:ea typeface="+mn-ea"/>
        <a:cs typeface="+mn-cs"/>
      </a:defRPr>
    </a:lvl1pPr>
    <a:lvl2pPr marL="435005" algn="l" defTabSz="870009" rtl="0" eaLnBrk="1" latinLnBrk="0" hangingPunct="1">
      <a:defRPr sz="1142" kern="1200">
        <a:solidFill>
          <a:schemeClr val="tx1"/>
        </a:solidFill>
        <a:latin typeface="+mn-lt"/>
        <a:ea typeface="+mn-ea"/>
        <a:cs typeface="+mn-cs"/>
      </a:defRPr>
    </a:lvl2pPr>
    <a:lvl3pPr marL="870009" algn="l" defTabSz="870009" rtl="0" eaLnBrk="1" latinLnBrk="0" hangingPunct="1">
      <a:defRPr sz="1142" kern="1200">
        <a:solidFill>
          <a:schemeClr val="tx1"/>
        </a:solidFill>
        <a:latin typeface="+mn-lt"/>
        <a:ea typeface="+mn-ea"/>
        <a:cs typeface="+mn-cs"/>
      </a:defRPr>
    </a:lvl3pPr>
    <a:lvl4pPr marL="1305014" algn="l" defTabSz="870009" rtl="0" eaLnBrk="1" latinLnBrk="0" hangingPunct="1">
      <a:defRPr sz="1142" kern="1200">
        <a:solidFill>
          <a:schemeClr val="tx1"/>
        </a:solidFill>
        <a:latin typeface="+mn-lt"/>
        <a:ea typeface="+mn-ea"/>
        <a:cs typeface="+mn-cs"/>
      </a:defRPr>
    </a:lvl4pPr>
    <a:lvl5pPr marL="1740019" algn="l" defTabSz="870009" rtl="0" eaLnBrk="1" latinLnBrk="0" hangingPunct="1">
      <a:defRPr sz="1142" kern="1200">
        <a:solidFill>
          <a:schemeClr val="tx1"/>
        </a:solidFill>
        <a:latin typeface="+mn-lt"/>
        <a:ea typeface="+mn-ea"/>
        <a:cs typeface="+mn-cs"/>
      </a:defRPr>
    </a:lvl5pPr>
    <a:lvl6pPr marL="2175024" algn="l" defTabSz="870009" rtl="0" eaLnBrk="1" latinLnBrk="0" hangingPunct="1">
      <a:defRPr sz="1142" kern="1200">
        <a:solidFill>
          <a:schemeClr val="tx1"/>
        </a:solidFill>
        <a:latin typeface="+mn-lt"/>
        <a:ea typeface="+mn-ea"/>
        <a:cs typeface="+mn-cs"/>
      </a:defRPr>
    </a:lvl6pPr>
    <a:lvl7pPr marL="2610028" algn="l" defTabSz="870009" rtl="0" eaLnBrk="1" latinLnBrk="0" hangingPunct="1">
      <a:defRPr sz="1142" kern="1200">
        <a:solidFill>
          <a:schemeClr val="tx1"/>
        </a:solidFill>
        <a:latin typeface="+mn-lt"/>
        <a:ea typeface="+mn-ea"/>
        <a:cs typeface="+mn-cs"/>
      </a:defRPr>
    </a:lvl7pPr>
    <a:lvl8pPr marL="3045032" algn="l" defTabSz="870009" rtl="0" eaLnBrk="1" latinLnBrk="0" hangingPunct="1">
      <a:defRPr sz="1142" kern="1200">
        <a:solidFill>
          <a:schemeClr val="tx1"/>
        </a:solidFill>
        <a:latin typeface="+mn-lt"/>
        <a:ea typeface="+mn-ea"/>
        <a:cs typeface="+mn-cs"/>
      </a:defRPr>
    </a:lvl8pPr>
    <a:lvl9pPr marL="3480036" algn="l" defTabSz="870009" rtl="0" eaLnBrk="1" latinLnBrk="0" hangingPunct="1">
      <a:defRPr sz="1142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49E39F-59F3-4C7F-8D13-0A9802B7D83C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1493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2" y="3077283"/>
            <a:ext cx="5829300" cy="212336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613401"/>
            <a:ext cx="4800600" cy="253153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323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646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969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292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615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5938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0261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4584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16C66-4E6D-420D-85D2-FCF55048AC67}" type="datetimeFigureOut">
              <a:rPr lang="en-US" smtClean="0"/>
              <a:pPr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3F9DD-165C-4271-83E7-49C9E529FA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442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16C66-4E6D-420D-85D2-FCF55048AC67}" type="datetimeFigureOut">
              <a:rPr lang="en-US" smtClean="0"/>
              <a:pPr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3F9DD-165C-4271-83E7-49C9E529FA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5501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943351" y="598491"/>
            <a:ext cx="1223962" cy="1277231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71465" y="598491"/>
            <a:ext cx="3557587" cy="1277231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16C66-4E6D-420D-85D2-FCF55048AC67}" type="datetimeFigureOut">
              <a:rPr lang="en-US" smtClean="0"/>
              <a:pPr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3F9DD-165C-4271-83E7-49C9E529FA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381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16C66-4E6D-420D-85D2-FCF55048AC67}" type="datetimeFigureOut">
              <a:rPr lang="en-US" smtClean="0"/>
              <a:pPr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3F9DD-165C-4271-83E7-49C9E529FA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3767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6" y="6365523"/>
            <a:ext cx="5829300" cy="1967442"/>
          </a:xfrm>
        </p:spPr>
        <p:txBody>
          <a:bodyPr anchor="t"/>
          <a:lstStyle>
            <a:lvl1pPr algn="l">
              <a:defRPr sz="378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6" y="4198587"/>
            <a:ext cx="5829300" cy="2166937"/>
          </a:xfrm>
        </p:spPr>
        <p:txBody>
          <a:bodyPr anchor="b"/>
          <a:lstStyle>
            <a:lvl1pPr marL="0" indent="0">
              <a:buNone/>
              <a:defRPr sz="1891">
                <a:solidFill>
                  <a:schemeClr val="tx1">
                    <a:tint val="75000"/>
                  </a:schemeClr>
                </a:solidFill>
              </a:defRPr>
            </a:lvl1pPr>
            <a:lvl2pPr marL="432308" indent="0">
              <a:buNone/>
              <a:defRPr sz="1702">
                <a:solidFill>
                  <a:schemeClr val="tx1">
                    <a:tint val="75000"/>
                  </a:schemeClr>
                </a:solidFill>
              </a:defRPr>
            </a:lvl2pPr>
            <a:lvl3pPr marL="864615" indent="0">
              <a:buNone/>
              <a:defRPr sz="1513">
                <a:solidFill>
                  <a:schemeClr val="tx1">
                    <a:tint val="75000"/>
                  </a:schemeClr>
                </a:solidFill>
              </a:defRPr>
            </a:lvl3pPr>
            <a:lvl4pPr marL="1296923" indent="0">
              <a:buNone/>
              <a:defRPr sz="1324">
                <a:solidFill>
                  <a:schemeClr val="tx1">
                    <a:tint val="75000"/>
                  </a:schemeClr>
                </a:solidFill>
              </a:defRPr>
            </a:lvl4pPr>
            <a:lvl5pPr marL="1729230" indent="0">
              <a:buNone/>
              <a:defRPr sz="1324">
                <a:solidFill>
                  <a:schemeClr val="tx1">
                    <a:tint val="75000"/>
                  </a:schemeClr>
                </a:solidFill>
              </a:defRPr>
            </a:lvl5pPr>
            <a:lvl6pPr marL="2161538" indent="0">
              <a:buNone/>
              <a:defRPr sz="1324">
                <a:solidFill>
                  <a:schemeClr val="tx1">
                    <a:tint val="75000"/>
                  </a:schemeClr>
                </a:solidFill>
              </a:defRPr>
            </a:lvl6pPr>
            <a:lvl7pPr marL="2593845" indent="0">
              <a:buNone/>
              <a:defRPr sz="1324">
                <a:solidFill>
                  <a:schemeClr val="tx1">
                    <a:tint val="75000"/>
                  </a:schemeClr>
                </a:solidFill>
              </a:defRPr>
            </a:lvl7pPr>
            <a:lvl8pPr marL="3026153" indent="0">
              <a:buNone/>
              <a:defRPr sz="1324">
                <a:solidFill>
                  <a:schemeClr val="tx1">
                    <a:tint val="75000"/>
                  </a:schemeClr>
                </a:solidFill>
              </a:defRPr>
            </a:lvl8pPr>
            <a:lvl9pPr marL="3458460" indent="0">
              <a:buNone/>
              <a:defRPr sz="132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16C66-4E6D-420D-85D2-FCF55048AC67}" type="datetimeFigureOut">
              <a:rPr lang="en-US" smtClean="0"/>
              <a:pPr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3F9DD-165C-4271-83E7-49C9E529FA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5181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71464" y="3492326"/>
            <a:ext cx="2390775" cy="9878483"/>
          </a:xfrm>
        </p:spPr>
        <p:txBody>
          <a:bodyPr/>
          <a:lstStyle>
            <a:lvl1pPr>
              <a:defRPr sz="2648"/>
            </a:lvl1pPr>
            <a:lvl2pPr>
              <a:defRPr sz="2270"/>
            </a:lvl2pPr>
            <a:lvl3pPr>
              <a:defRPr sz="1891"/>
            </a:lvl3pPr>
            <a:lvl4pPr>
              <a:defRPr sz="1702"/>
            </a:lvl4pPr>
            <a:lvl5pPr>
              <a:defRPr sz="1702"/>
            </a:lvl5pPr>
            <a:lvl6pPr>
              <a:defRPr sz="1702"/>
            </a:lvl6pPr>
            <a:lvl7pPr>
              <a:defRPr sz="1702"/>
            </a:lvl7pPr>
            <a:lvl8pPr>
              <a:defRPr sz="1702"/>
            </a:lvl8pPr>
            <a:lvl9pPr>
              <a:defRPr sz="170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776539" y="3492326"/>
            <a:ext cx="2390775" cy="9878483"/>
          </a:xfrm>
        </p:spPr>
        <p:txBody>
          <a:bodyPr/>
          <a:lstStyle>
            <a:lvl1pPr>
              <a:defRPr sz="2648"/>
            </a:lvl1pPr>
            <a:lvl2pPr>
              <a:defRPr sz="2270"/>
            </a:lvl2pPr>
            <a:lvl3pPr>
              <a:defRPr sz="1891"/>
            </a:lvl3pPr>
            <a:lvl4pPr>
              <a:defRPr sz="1702"/>
            </a:lvl4pPr>
            <a:lvl5pPr>
              <a:defRPr sz="1702"/>
            </a:lvl5pPr>
            <a:lvl6pPr>
              <a:defRPr sz="1702"/>
            </a:lvl6pPr>
            <a:lvl7pPr>
              <a:defRPr sz="1702"/>
            </a:lvl7pPr>
            <a:lvl8pPr>
              <a:defRPr sz="1702"/>
            </a:lvl8pPr>
            <a:lvl9pPr>
              <a:defRPr sz="170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16C66-4E6D-420D-85D2-FCF55048AC67}" type="datetimeFigureOut">
              <a:rPr lang="en-US" smtClean="0"/>
              <a:pPr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3F9DD-165C-4271-83E7-49C9E529FA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508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96700"/>
            <a:ext cx="6172200" cy="1651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217388"/>
            <a:ext cx="3030141" cy="924100"/>
          </a:xfrm>
        </p:spPr>
        <p:txBody>
          <a:bodyPr anchor="b"/>
          <a:lstStyle>
            <a:lvl1pPr marL="0" indent="0">
              <a:buNone/>
              <a:defRPr sz="2270" b="1"/>
            </a:lvl1pPr>
            <a:lvl2pPr marL="432308" indent="0">
              <a:buNone/>
              <a:defRPr sz="1891" b="1"/>
            </a:lvl2pPr>
            <a:lvl3pPr marL="864615" indent="0">
              <a:buNone/>
              <a:defRPr sz="1702" b="1"/>
            </a:lvl3pPr>
            <a:lvl4pPr marL="1296923" indent="0">
              <a:buNone/>
              <a:defRPr sz="1513" b="1"/>
            </a:lvl4pPr>
            <a:lvl5pPr marL="1729230" indent="0">
              <a:buNone/>
              <a:defRPr sz="1513" b="1"/>
            </a:lvl5pPr>
            <a:lvl6pPr marL="2161538" indent="0">
              <a:buNone/>
              <a:defRPr sz="1513" b="1"/>
            </a:lvl6pPr>
            <a:lvl7pPr marL="2593845" indent="0">
              <a:buNone/>
              <a:defRPr sz="1513" b="1"/>
            </a:lvl7pPr>
            <a:lvl8pPr marL="3026153" indent="0">
              <a:buNone/>
              <a:defRPr sz="1513" b="1"/>
            </a:lvl8pPr>
            <a:lvl9pPr marL="3458460" indent="0">
              <a:buNone/>
              <a:defRPr sz="151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3141488"/>
            <a:ext cx="3030141" cy="5707416"/>
          </a:xfrm>
        </p:spPr>
        <p:txBody>
          <a:bodyPr/>
          <a:lstStyle>
            <a:lvl1pPr>
              <a:defRPr sz="2270"/>
            </a:lvl1pPr>
            <a:lvl2pPr>
              <a:defRPr sz="1891"/>
            </a:lvl2pPr>
            <a:lvl3pPr>
              <a:defRPr sz="1702"/>
            </a:lvl3pPr>
            <a:lvl4pPr>
              <a:defRPr sz="1513"/>
            </a:lvl4pPr>
            <a:lvl5pPr>
              <a:defRPr sz="1513"/>
            </a:lvl5pPr>
            <a:lvl6pPr>
              <a:defRPr sz="1513"/>
            </a:lvl6pPr>
            <a:lvl7pPr>
              <a:defRPr sz="1513"/>
            </a:lvl7pPr>
            <a:lvl8pPr>
              <a:defRPr sz="1513"/>
            </a:lvl8pPr>
            <a:lvl9pPr>
              <a:defRPr sz="151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70" y="2217388"/>
            <a:ext cx="3031331" cy="924100"/>
          </a:xfrm>
        </p:spPr>
        <p:txBody>
          <a:bodyPr anchor="b"/>
          <a:lstStyle>
            <a:lvl1pPr marL="0" indent="0">
              <a:buNone/>
              <a:defRPr sz="2270" b="1"/>
            </a:lvl1pPr>
            <a:lvl2pPr marL="432308" indent="0">
              <a:buNone/>
              <a:defRPr sz="1891" b="1"/>
            </a:lvl2pPr>
            <a:lvl3pPr marL="864615" indent="0">
              <a:buNone/>
              <a:defRPr sz="1702" b="1"/>
            </a:lvl3pPr>
            <a:lvl4pPr marL="1296923" indent="0">
              <a:buNone/>
              <a:defRPr sz="1513" b="1"/>
            </a:lvl4pPr>
            <a:lvl5pPr marL="1729230" indent="0">
              <a:buNone/>
              <a:defRPr sz="1513" b="1"/>
            </a:lvl5pPr>
            <a:lvl6pPr marL="2161538" indent="0">
              <a:buNone/>
              <a:defRPr sz="1513" b="1"/>
            </a:lvl6pPr>
            <a:lvl7pPr marL="2593845" indent="0">
              <a:buNone/>
              <a:defRPr sz="1513" b="1"/>
            </a:lvl7pPr>
            <a:lvl8pPr marL="3026153" indent="0">
              <a:buNone/>
              <a:defRPr sz="1513" b="1"/>
            </a:lvl8pPr>
            <a:lvl9pPr marL="3458460" indent="0">
              <a:buNone/>
              <a:defRPr sz="151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70" y="3141488"/>
            <a:ext cx="3031331" cy="5707416"/>
          </a:xfrm>
        </p:spPr>
        <p:txBody>
          <a:bodyPr/>
          <a:lstStyle>
            <a:lvl1pPr>
              <a:defRPr sz="2270"/>
            </a:lvl1pPr>
            <a:lvl2pPr>
              <a:defRPr sz="1891"/>
            </a:lvl2pPr>
            <a:lvl3pPr>
              <a:defRPr sz="1702"/>
            </a:lvl3pPr>
            <a:lvl4pPr>
              <a:defRPr sz="1513"/>
            </a:lvl4pPr>
            <a:lvl5pPr>
              <a:defRPr sz="1513"/>
            </a:lvl5pPr>
            <a:lvl6pPr>
              <a:defRPr sz="1513"/>
            </a:lvl6pPr>
            <a:lvl7pPr>
              <a:defRPr sz="1513"/>
            </a:lvl7pPr>
            <a:lvl8pPr>
              <a:defRPr sz="1513"/>
            </a:lvl8pPr>
            <a:lvl9pPr>
              <a:defRPr sz="151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16C66-4E6D-420D-85D2-FCF55048AC67}" type="datetimeFigureOut">
              <a:rPr lang="en-US" smtClean="0"/>
              <a:pPr/>
              <a:t>8/2/2018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3F9DD-165C-4271-83E7-49C9E529FA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9156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16C66-4E6D-420D-85D2-FCF55048AC67}" type="datetimeFigureOut">
              <a:rPr lang="en-US" smtClean="0"/>
              <a:pPr/>
              <a:t>8/2/2018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3F9DD-165C-4271-83E7-49C9E529FA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7959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16C66-4E6D-420D-85D2-FCF55048AC67}" type="datetimeFigureOut">
              <a:rPr lang="en-US" smtClean="0"/>
              <a:pPr/>
              <a:t>8/2/2018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3F9DD-165C-4271-83E7-49C9E529FA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0076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3" y="394407"/>
            <a:ext cx="2256234" cy="1678517"/>
          </a:xfrm>
        </p:spPr>
        <p:txBody>
          <a:bodyPr anchor="b"/>
          <a:lstStyle>
            <a:lvl1pPr algn="l">
              <a:defRPr sz="1891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94407"/>
            <a:ext cx="3833813" cy="8454496"/>
          </a:xfrm>
        </p:spPr>
        <p:txBody>
          <a:bodyPr/>
          <a:lstStyle>
            <a:lvl1pPr>
              <a:defRPr sz="3026"/>
            </a:lvl1pPr>
            <a:lvl2pPr>
              <a:defRPr sz="2648"/>
            </a:lvl2pPr>
            <a:lvl3pPr>
              <a:defRPr sz="2270"/>
            </a:lvl3pPr>
            <a:lvl4pPr>
              <a:defRPr sz="1891"/>
            </a:lvl4pPr>
            <a:lvl5pPr>
              <a:defRPr sz="1891"/>
            </a:lvl5pPr>
            <a:lvl6pPr>
              <a:defRPr sz="1891"/>
            </a:lvl6pPr>
            <a:lvl7pPr>
              <a:defRPr sz="1891"/>
            </a:lvl7pPr>
            <a:lvl8pPr>
              <a:defRPr sz="1891"/>
            </a:lvl8pPr>
            <a:lvl9pPr>
              <a:defRPr sz="189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3" y="2072924"/>
            <a:ext cx="2256234" cy="6775979"/>
          </a:xfrm>
        </p:spPr>
        <p:txBody>
          <a:bodyPr/>
          <a:lstStyle>
            <a:lvl1pPr marL="0" indent="0">
              <a:buNone/>
              <a:defRPr sz="1324"/>
            </a:lvl1pPr>
            <a:lvl2pPr marL="432308" indent="0">
              <a:buNone/>
              <a:defRPr sz="1135"/>
            </a:lvl2pPr>
            <a:lvl3pPr marL="864615" indent="0">
              <a:buNone/>
              <a:defRPr sz="1040"/>
            </a:lvl3pPr>
            <a:lvl4pPr marL="1296923" indent="0">
              <a:buNone/>
              <a:defRPr sz="851"/>
            </a:lvl4pPr>
            <a:lvl5pPr marL="1729230" indent="0">
              <a:buNone/>
              <a:defRPr sz="851"/>
            </a:lvl5pPr>
            <a:lvl6pPr marL="2161538" indent="0">
              <a:buNone/>
              <a:defRPr sz="851"/>
            </a:lvl6pPr>
            <a:lvl7pPr marL="2593845" indent="0">
              <a:buNone/>
              <a:defRPr sz="851"/>
            </a:lvl7pPr>
            <a:lvl8pPr marL="3026153" indent="0">
              <a:buNone/>
              <a:defRPr sz="851"/>
            </a:lvl8pPr>
            <a:lvl9pPr marL="3458460" indent="0">
              <a:buNone/>
              <a:defRPr sz="85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16C66-4E6D-420D-85D2-FCF55048AC67}" type="datetimeFigureOut">
              <a:rPr lang="en-US" smtClean="0"/>
              <a:pPr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3F9DD-165C-4271-83E7-49C9E529FA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9983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934200"/>
            <a:ext cx="4114800" cy="818621"/>
          </a:xfrm>
        </p:spPr>
        <p:txBody>
          <a:bodyPr anchor="b"/>
          <a:lstStyle>
            <a:lvl1pPr algn="l">
              <a:defRPr sz="1891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85119"/>
            <a:ext cx="4114800" cy="5943600"/>
          </a:xfrm>
        </p:spPr>
        <p:txBody>
          <a:bodyPr/>
          <a:lstStyle>
            <a:lvl1pPr marL="0" indent="0">
              <a:buNone/>
              <a:defRPr sz="3026"/>
            </a:lvl1pPr>
            <a:lvl2pPr marL="432308" indent="0">
              <a:buNone/>
              <a:defRPr sz="2648"/>
            </a:lvl2pPr>
            <a:lvl3pPr marL="864615" indent="0">
              <a:buNone/>
              <a:defRPr sz="2270"/>
            </a:lvl3pPr>
            <a:lvl4pPr marL="1296923" indent="0">
              <a:buNone/>
              <a:defRPr sz="1891"/>
            </a:lvl4pPr>
            <a:lvl5pPr marL="1729230" indent="0">
              <a:buNone/>
              <a:defRPr sz="1891"/>
            </a:lvl5pPr>
            <a:lvl6pPr marL="2161538" indent="0">
              <a:buNone/>
              <a:defRPr sz="1891"/>
            </a:lvl6pPr>
            <a:lvl7pPr marL="2593845" indent="0">
              <a:buNone/>
              <a:defRPr sz="1891"/>
            </a:lvl7pPr>
            <a:lvl8pPr marL="3026153" indent="0">
              <a:buNone/>
              <a:defRPr sz="1891"/>
            </a:lvl8pPr>
            <a:lvl9pPr marL="3458460" indent="0">
              <a:buNone/>
              <a:defRPr sz="1891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752821"/>
            <a:ext cx="4114800" cy="1162579"/>
          </a:xfrm>
        </p:spPr>
        <p:txBody>
          <a:bodyPr/>
          <a:lstStyle>
            <a:lvl1pPr marL="0" indent="0">
              <a:buNone/>
              <a:defRPr sz="1324"/>
            </a:lvl1pPr>
            <a:lvl2pPr marL="432308" indent="0">
              <a:buNone/>
              <a:defRPr sz="1135"/>
            </a:lvl2pPr>
            <a:lvl3pPr marL="864615" indent="0">
              <a:buNone/>
              <a:defRPr sz="1040"/>
            </a:lvl3pPr>
            <a:lvl4pPr marL="1296923" indent="0">
              <a:buNone/>
              <a:defRPr sz="851"/>
            </a:lvl4pPr>
            <a:lvl5pPr marL="1729230" indent="0">
              <a:buNone/>
              <a:defRPr sz="851"/>
            </a:lvl5pPr>
            <a:lvl6pPr marL="2161538" indent="0">
              <a:buNone/>
              <a:defRPr sz="851"/>
            </a:lvl6pPr>
            <a:lvl7pPr marL="2593845" indent="0">
              <a:buNone/>
              <a:defRPr sz="851"/>
            </a:lvl7pPr>
            <a:lvl8pPr marL="3026153" indent="0">
              <a:buNone/>
              <a:defRPr sz="851"/>
            </a:lvl8pPr>
            <a:lvl9pPr marL="3458460" indent="0">
              <a:buNone/>
              <a:defRPr sz="85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16C66-4E6D-420D-85D2-FCF55048AC67}" type="datetimeFigureOut">
              <a:rPr lang="en-US" smtClean="0"/>
              <a:pPr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3F9DD-165C-4271-83E7-49C9E529FA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6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96700"/>
            <a:ext cx="6172200" cy="1651000"/>
          </a:xfrm>
          <a:prstGeom prst="rect">
            <a:avLst/>
          </a:prstGeom>
        </p:spPr>
        <p:txBody>
          <a:bodyPr vert="horz" lIns="91426" tIns="45713" rIns="91426" bIns="45713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311402"/>
            <a:ext cx="6172200" cy="6537502"/>
          </a:xfrm>
          <a:prstGeom prst="rect">
            <a:avLst/>
          </a:prstGeom>
        </p:spPr>
        <p:txBody>
          <a:bodyPr vert="horz" lIns="91426" tIns="45713" rIns="91426" bIns="45713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9181395"/>
            <a:ext cx="1600200" cy="527402"/>
          </a:xfrm>
          <a:prstGeom prst="rect">
            <a:avLst/>
          </a:prstGeom>
        </p:spPr>
        <p:txBody>
          <a:bodyPr vert="horz" lIns="91426" tIns="45713" rIns="91426" bIns="45713" rtlCol="0" anchor="ctr"/>
          <a:lstStyle>
            <a:lvl1pPr algn="l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B16C66-4E6D-420D-85D2-FCF55048AC67}" type="datetimeFigureOut">
              <a:rPr lang="en-US" smtClean="0"/>
              <a:pPr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9181395"/>
            <a:ext cx="2171700" cy="527402"/>
          </a:xfrm>
          <a:prstGeom prst="rect">
            <a:avLst/>
          </a:prstGeom>
        </p:spPr>
        <p:txBody>
          <a:bodyPr vert="horz" lIns="91426" tIns="45713" rIns="91426" bIns="45713" rtlCol="0" anchor="ctr"/>
          <a:lstStyle>
            <a:lvl1pPr algn="ctr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2" y="9181395"/>
            <a:ext cx="1600200" cy="527402"/>
          </a:xfrm>
          <a:prstGeom prst="rect">
            <a:avLst/>
          </a:prstGeom>
        </p:spPr>
        <p:txBody>
          <a:bodyPr vert="horz" lIns="91426" tIns="45713" rIns="91426" bIns="45713" rtlCol="0" anchor="ctr"/>
          <a:lstStyle>
            <a:lvl1pPr algn="r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23F9DD-165C-4271-83E7-49C9E529FA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521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864615" rtl="0" eaLnBrk="1" latinLnBrk="0" hangingPunct="1">
        <a:spcBef>
          <a:spcPct val="0"/>
        </a:spcBef>
        <a:buNone/>
        <a:defRPr sz="416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4231" indent="-324231" algn="l" defTabSz="864615" rtl="0" eaLnBrk="1" latinLnBrk="0" hangingPunct="1">
        <a:spcBef>
          <a:spcPct val="20000"/>
        </a:spcBef>
        <a:buFont typeface="Arial" panose="020B0604020202020204" pitchFamily="34" charset="0"/>
        <a:buChar char="•"/>
        <a:defRPr sz="3026" kern="1200">
          <a:solidFill>
            <a:schemeClr val="tx1"/>
          </a:solidFill>
          <a:latin typeface="+mn-lt"/>
          <a:ea typeface="+mn-ea"/>
          <a:cs typeface="+mn-cs"/>
        </a:defRPr>
      </a:lvl1pPr>
      <a:lvl2pPr marL="702499" indent="-270192" algn="l" defTabSz="864615" rtl="0" eaLnBrk="1" latinLnBrk="0" hangingPunct="1">
        <a:spcBef>
          <a:spcPct val="20000"/>
        </a:spcBef>
        <a:buFont typeface="Arial" panose="020B0604020202020204" pitchFamily="34" charset="0"/>
        <a:buChar char="–"/>
        <a:defRPr sz="2648" kern="1200">
          <a:solidFill>
            <a:schemeClr val="tx1"/>
          </a:solidFill>
          <a:latin typeface="+mn-lt"/>
          <a:ea typeface="+mn-ea"/>
          <a:cs typeface="+mn-cs"/>
        </a:defRPr>
      </a:lvl2pPr>
      <a:lvl3pPr marL="1080769" indent="-216154" algn="l" defTabSz="864615" rtl="0" eaLnBrk="1" latinLnBrk="0" hangingPunct="1">
        <a:spcBef>
          <a:spcPct val="20000"/>
        </a:spcBef>
        <a:buFont typeface="Arial" panose="020B0604020202020204" pitchFamily="34" charset="0"/>
        <a:buChar char="•"/>
        <a:defRPr sz="2270" kern="1200">
          <a:solidFill>
            <a:schemeClr val="tx1"/>
          </a:solidFill>
          <a:latin typeface="+mn-lt"/>
          <a:ea typeface="+mn-ea"/>
          <a:cs typeface="+mn-cs"/>
        </a:defRPr>
      </a:lvl3pPr>
      <a:lvl4pPr marL="1513076" indent="-216154" algn="l" defTabSz="864615" rtl="0" eaLnBrk="1" latinLnBrk="0" hangingPunct="1">
        <a:spcBef>
          <a:spcPct val="20000"/>
        </a:spcBef>
        <a:buFont typeface="Arial" panose="020B0604020202020204" pitchFamily="34" charset="0"/>
        <a:buChar char="–"/>
        <a:defRPr sz="1891" kern="1200">
          <a:solidFill>
            <a:schemeClr val="tx1"/>
          </a:solidFill>
          <a:latin typeface="+mn-lt"/>
          <a:ea typeface="+mn-ea"/>
          <a:cs typeface="+mn-cs"/>
        </a:defRPr>
      </a:lvl4pPr>
      <a:lvl5pPr marL="1945384" indent="-216154" algn="l" defTabSz="864615" rtl="0" eaLnBrk="1" latinLnBrk="0" hangingPunct="1">
        <a:spcBef>
          <a:spcPct val="20000"/>
        </a:spcBef>
        <a:buFont typeface="Arial" panose="020B0604020202020204" pitchFamily="34" charset="0"/>
        <a:buChar char="»"/>
        <a:defRPr sz="1891" kern="1200">
          <a:solidFill>
            <a:schemeClr val="tx1"/>
          </a:solidFill>
          <a:latin typeface="+mn-lt"/>
          <a:ea typeface="+mn-ea"/>
          <a:cs typeface="+mn-cs"/>
        </a:defRPr>
      </a:lvl5pPr>
      <a:lvl6pPr marL="2377691" indent="-216154" algn="l" defTabSz="864615" rtl="0" eaLnBrk="1" latinLnBrk="0" hangingPunct="1">
        <a:spcBef>
          <a:spcPct val="20000"/>
        </a:spcBef>
        <a:buFont typeface="Arial" panose="020B0604020202020204" pitchFamily="34" charset="0"/>
        <a:buChar char="•"/>
        <a:defRPr sz="1891" kern="1200">
          <a:solidFill>
            <a:schemeClr val="tx1"/>
          </a:solidFill>
          <a:latin typeface="+mn-lt"/>
          <a:ea typeface="+mn-ea"/>
          <a:cs typeface="+mn-cs"/>
        </a:defRPr>
      </a:lvl6pPr>
      <a:lvl7pPr marL="2809999" indent="-216154" algn="l" defTabSz="864615" rtl="0" eaLnBrk="1" latinLnBrk="0" hangingPunct="1">
        <a:spcBef>
          <a:spcPct val="20000"/>
        </a:spcBef>
        <a:buFont typeface="Arial" panose="020B0604020202020204" pitchFamily="34" charset="0"/>
        <a:buChar char="•"/>
        <a:defRPr sz="1891" kern="1200">
          <a:solidFill>
            <a:schemeClr val="tx1"/>
          </a:solidFill>
          <a:latin typeface="+mn-lt"/>
          <a:ea typeface="+mn-ea"/>
          <a:cs typeface="+mn-cs"/>
        </a:defRPr>
      </a:lvl7pPr>
      <a:lvl8pPr marL="3242306" indent="-216154" algn="l" defTabSz="864615" rtl="0" eaLnBrk="1" latinLnBrk="0" hangingPunct="1">
        <a:spcBef>
          <a:spcPct val="20000"/>
        </a:spcBef>
        <a:buFont typeface="Arial" panose="020B0604020202020204" pitchFamily="34" charset="0"/>
        <a:buChar char="•"/>
        <a:defRPr sz="1891" kern="1200">
          <a:solidFill>
            <a:schemeClr val="tx1"/>
          </a:solidFill>
          <a:latin typeface="+mn-lt"/>
          <a:ea typeface="+mn-ea"/>
          <a:cs typeface="+mn-cs"/>
        </a:defRPr>
      </a:lvl8pPr>
      <a:lvl9pPr marL="3674614" indent="-216154" algn="l" defTabSz="864615" rtl="0" eaLnBrk="1" latinLnBrk="0" hangingPunct="1">
        <a:spcBef>
          <a:spcPct val="20000"/>
        </a:spcBef>
        <a:buFont typeface="Arial" panose="020B0604020202020204" pitchFamily="34" charset="0"/>
        <a:buChar char="•"/>
        <a:defRPr sz="189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64615" rtl="0" eaLnBrk="1" latinLnBrk="0" hangingPunct="1">
        <a:defRPr sz="1702" kern="1200">
          <a:solidFill>
            <a:schemeClr val="tx1"/>
          </a:solidFill>
          <a:latin typeface="+mn-lt"/>
          <a:ea typeface="+mn-ea"/>
          <a:cs typeface="+mn-cs"/>
        </a:defRPr>
      </a:lvl1pPr>
      <a:lvl2pPr marL="432308" algn="l" defTabSz="864615" rtl="0" eaLnBrk="1" latinLnBrk="0" hangingPunct="1">
        <a:defRPr sz="1702" kern="1200">
          <a:solidFill>
            <a:schemeClr val="tx1"/>
          </a:solidFill>
          <a:latin typeface="+mn-lt"/>
          <a:ea typeface="+mn-ea"/>
          <a:cs typeface="+mn-cs"/>
        </a:defRPr>
      </a:lvl2pPr>
      <a:lvl3pPr marL="864615" algn="l" defTabSz="864615" rtl="0" eaLnBrk="1" latinLnBrk="0" hangingPunct="1">
        <a:defRPr sz="1702" kern="1200">
          <a:solidFill>
            <a:schemeClr val="tx1"/>
          </a:solidFill>
          <a:latin typeface="+mn-lt"/>
          <a:ea typeface="+mn-ea"/>
          <a:cs typeface="+mn-cs"/>
        </a:defRPr>
      </a:lvl3pPr>
      <a:lvl4pPr marL="1296923" algn="l" defTabSz="864615" rtl="0" eaLnBrk="1" latinLnBrk="0" hangingPunct="1">
        <a:defRPr sz="1702" kern="1200">
          <a:solidFill>
            <a:schemeClr val="tx1"/>
          </a:solidFill>
          <a:latin typeface="+mn-lt"/>
          <a:ea typeface="+mn-ea"/>
          <a:cs typeface="+mn-cs"/>
        </a:defRPr>
      </a:lvl4pPr>
      <a:lvl5pPr marL="1729230" algn="l" defTabSz="864615" rtl="0" eaLnBrk="1" latinLnBrk="0" hangingPunct="1">
        <a:defRPr sz="1702" kern="1200">
          <a:solidFill>
            <a:schemeClr val="tx1"/>
          </a:solidFill>
          <a:latin typeface="+mn-lt"/>
          <a:ea typeface="+mn-ea"/>
          <a:cs typeface="+mn-cs"/>
        </a:defRPr>
      </a:lvl5pPr>
      <a:lvl6pPr marL="2161538" algn="l" defTabSz="864615" rtl="0" eaLnBrk="1" latinLnBrk="0" hangingPunct="1">
        <a:defRPr sz="1702" kern="1200">
          <a:solidFill>
            <a:schemeClr val="tx1"/>
          </a:solidFill>
          <a:latin typeface="+mn-lt"/>
          <a:ea typeface="+mn-ea"/>
          <a:cs typeface="+mn-cs"/>
        </a:defRPr>
      </a:lvl6pPr>
      <a:lvl7pPr marL="2593845" algn="l" defTabSz="864615" rtl="0" eaLnBrk="1" latinLnBrk="0" hangingPunct="1">
        <a:defRPr sz="1702" kern="1200">
          <a:solidFill>
            <a:schemeClr val="tx1"/>
          </a:solidFill>
          <a:latin typeface="+mn-lt"/>
          <a:ea typeface="+mn-ea"/>
          <a:cs typeface="+mn-cs"/>
        </a:defRPr>
      </a:lvl7pPr>
      <a:lvl8pPr marL="3026153" algn="l" defTabSz="864615" rtl="0" eaLnBrk="1" latinLnBrk="0" hangingPunct="1">
        <a:defRPr sz="1702" kern="1200">
          <a:solidFill>
            <a:schemeClr val="tx1"/>
          </a:solidFill>
          <a:latin typeface="+mn-lt"/>
          <a:ea typeface="+mn-ea"/>
          <a:cs typeface="+mn-cs"/>
        </a:defRPr>
      </a:lvl8pPr>
      <a:lvl9pPr marL="3458460" algn="l" defTabSz="864615" rtl="0" eaLnBrk="1" latinLnBrk="0" hangingPunct="1">
        <a:defRPr sz="170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microsoft.com/office/2007/relationships/hdphoto" Target="../media/hdphoto1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7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/>
          <p:cNvSpPr/>
          <p:nvPr/>
        </p:nvSpPr>
        <p:spPr>
          <a:xfrm>
            <a:off x="90775" y="6338572"/>
            <a:ext cx="6589872" cy="1563482"/>
          </a:xfrm>
          <a:prstGeom prst="rect">
            <a:avLst/>
          </a:prstGeom>
          <a:solidFill>
            <a:schemeClr val="bg1"/>
          </a:solidFill>
          <a:ln>
            <a:solidFill>
              <a:srgbClr val="F4EC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35" name="Rectangle 34"/>
          <p:cNvSpPr/>
          <p:nvPr/>
        </p:nvSpPr>
        <p:spPr>
          <a:xfrm>
            <a:off x="97891" y="5874080"/>
            <a:ext cx="6582756" cy="400268"/>
          </a:xfrm>
          <a:prstGeom prst="rect">
            <a:avLst/>
          </a:prstGeom>
          <a:solidFill>
            <a:srgbClr val="114152"/>
          </a:solidFill>
          <a:ln w="12700">
            <a:solidFill>
              <a:srgbClr val="61C6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cxnSp>
        <p:nvCxnSpPr>
          <p:cNvPr id="44" name="Straight Connector 43"/>
          <p:cNvCxnSpPr/>
          <p:nvPr/>
        </p:nvCxnSpPr>
        <p:spPr>
          <a:xfrm>
            <a:off x="1179480" y="188967"/>
            <a:ext cx="0" cy="1359010"/>
          </a:xfrm>
          <a:prstGeom prst="line">
            <a:avLst/>
          </a:prstGeom>
          <a:ln>
            <a:solidFill>
              <a:srgbClr val="61C6F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1196752" y="200472"/>
            <a:ext cx="4526324" cy="750579"/>
          </a:xfrm>
          <a:prstGeom prst="rect">
            <a:avLst/>
          </a:prstGeom>
          <a:solidFill>
            <a:srgbClr val="11415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4" name="Arrow: Down 3"/>
          <p:cNvSpPr/>
          <p:nvPr/>
        </p:nvSpPr>
        <p:spPr>
          <a:xfrm>
            <a:off x="2943075" y="640714"/>
            <a:ext cx="720080" cy="576064"/>
          </a:xfrm>
          <a:prstGeom prst="downArrow">
            <a:avLst/>
          </a:prstGeom>
          <a:solidFill>
            <a:srgbClr val="114152"/>
          </a:solidFill>
          <a:ln>
            <a:solidFill>
              <a:srgbClr val="11415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37" y="50484"/>
            <a:ext cx="3227349" cy="2281736"/>
          </a:xfrm>
          <a:prstGeom prst="rect">
            <a:avLst/>
          </a:prstGeom>
          <a:solidFill>
            <a:schemeClr val="bg1">
              <a:alpha val="0"/>
            </a:schemeClr>
          </a:solidFill>
        </p:spPr>
      </p:pic>
      <p:sp>
        <p:nvSpPr>
          <p:cNvPr id="15" name="TextBox 14"/>
          <p:cNvSpPr txBox="1"/>
          <p:nvPr/>
        </p:nvSpPr>
        <p:spPr>
          <a:xfrm>
            <a:off x="1346950" y="349703"/>
            <a:ext cx="4368514" cy="9099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800" b="1" dirty="0" smtClean="0">
                <a:solidFill>
                  <a:schemeClr val="bg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Ovce i janjad</a:t>
            </a:r>
            <a:r>
              <a:rPr lang="en-US" sz="1800" b="1" dirty="0" smtClean="0">
                <a:solidFill>
                  <a:schemeClr val="bg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: </a:t>
            </a:r>
            <a:r>
              <a:rPr lang="hr-HR" sz="1800" b="1" dirty="0" smtClean="0">
                <a:solidFill>
                  <a:schemeClr val="bg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sposobnost za putovanje</a:t>
            </a:r>
            <a:endParaRPr lang="en-US" sz="1800" b="1" i="1" dirty="0">
              <a:solidFill>
                <a:schemeClr val="bg1"/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endParaRPr lang="nl-BE" dirty="0"/>
          </a:p>
        </p:txBody>
      </p:sp>
      <p:cxnSp>
        <p:nvCxnSpPr>
          <p:cNvPr id="43" name="Straight Connector 42"/>
          <p:cNvCxnSpPr>
            <a:cxnSpLocks/>
          </p:cNvCxnSpPr>
          <p:nvPr/>
        </p:nvCxnSpPr>
        <p:spPr>
          <a:xfrm>
            <a:off x="5747056" y="188967"/>
            <a:ext cx="0" cy="762084"/>
          </a:xfrm>
          <a:prstGeom prst="line">
            <a:avLst/>
          </a:prstGeom>
          <a:ln>
            <a:solidFill>
              <a:srgbClr val="61C6F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3771845" y="1132022"/>
            <a:ext cx="2929378" cy="415498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hr-HR" sz="1050" i="1" dirty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Poveznica na sve vodiče i informacije</a:t>
            </a:r>
            <a:r>
              <a:rPr lang="en-GB" sz="1050" i="1" dirty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: </a:t>
            </a:r>
            <a:r>
              <a:rPr lang="en-GB" sz="105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www.animaltransportguides.eu</a:t>
            </a:r>
            <a:endParaRPr lang="nl-BE" sz="105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102090" y="3573447"/>
            <a:ext cx="49901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nl-BE" sz="2800" dirty="0"/>
          </a:p>
        </p:txBody>
      </p:sp>
      <p:sp>
        <p:nvSpPr>
          <p:cNvPr id="62" name="TextBox 61"/>
          <p:cNvSpPr txBox="1"/>
          <p:nvPr/>
        </p:nvSpPr>
        <p:spPr>
          <a:xfrm>
            <a:off x="625355" y="5935821"/>
            <a:ext cx="56145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400" b="1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Što su dobre prakse</a:t>
            </a:r>
            <a:r>
              <a:rPr lang="en-US" sz="1400" b="1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?</a:t>
            </a:r>
            <a:endParaRPr lang="en-US" sz="1400" i="1" dirty="0">
              <a:solidFill>
                <a:schemeClr val="bg1"/>
              </a:solidFill>
            </a:endParaRPr>
          </a:p>
        </p:txBody>
      </p:sp>
      <p:sp>
        <p:nvSpPr>
          <p:cNvPr id="80" name="Rectangle 79"/>
          <p:cNvSpPr/>
          <p:nvPr/>
        </p:nvSpPr>
        <p:spPr>
          <a:xfrm>
            <a:off x="87692" y="8434527"/>
            <a:ext cx="6592954" cy="1023371"/>
          </a:xfrm>
          <a:prstGeom prst="rect">
            <a:avLst/>
          </a:prstGeom>
          <a:solidFill>
            <a:schemeClr val="bg1"/>
          </a:solidFill>
          <a:ln>
            <a:solidFill>
              <a:srgbClr val="F4EC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77" name="Rectangle 76"/>
          <p:cNvSpPr/>
          <p:nvPr/>
        </p:nvSpPr>
        <p:spPr>
          <a:xfrm>
            <a:off x="102090" y="1918243"/>
            <a:ext cx="6578557" cy="400268"/>
          </a:xfrm>
          <a:prstGeom prst="rect">
            <a:avLst/>
          </a:prstGeom>
          <a:solidFill>
            <a:srgbClr val="114152"/>
          </a:solidFill>
          <a:ln w="12700">
            <a:solidFill>
              <a:srgbClr val="61C6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78" name="TextBox 77"/>
          <p:cNvSpPr txBox="1"/>
          <p:nvPr/>
        </p:nvSpPr>
        <p:spPr>
          <a:xfrm>
            <a:off x="692245" y="1966616"/>
            <a:ext cx="56145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400" b="1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Osiguraj da su ovce sposobne za putovanje</a:t>
            </a:r>
            <a:endParaRPr lang="en-US" sz="1400" i="1" dirty="0">
              <a:solidFill>
                <a:schemeClr val="bg1"/>
              </a:solidFill>
            </a:endParaRPr>
          </a:p>
        </p:txBody>
      </p:sp>
      <p:sp>
        <p:nvSpPr>
          <p:cNvPr id="87" name="Rectangle 86"/>
          <p:cNvSpPr/>
          <p:nvPr/>
        </p:nvSpPr>
        <p:spPr>
          <a:xfrm>
            <a:off x="102090" y="2395092"/>
            <a:ext cx="6578557" cy="3406689"/>
          </a:xfrm>
          <a:prstGeom prst="rect">
            <a:avLst/>
          </a:prstGeom>
          <a:solidFill>
            <a:schemeClr val="bg1"/>
          </a:solidFill>
          <a:ln>
            <a:solidFill>
              <a:srgbClr val="F4EC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>
              <a:solidFill>
                <a:schemeClr val="bg1"/>
              </a:solidFill>
            </a:endParaRPr>
          </a:p>
        </p:txBody>
      </p:sp>
      <p:sp>
        <p:nvSpPr>
          <p:cNvPr id="86" name="Rectangle 85"/>
          <p:cNvSpPr/>
          <p:nvPr/>
        </p:nvSpPr>
        <p:spPr>
          <a:xfrm>
            <a:off x="877562" y="1668550"/>
            <a:ext cx="49901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>
                <a:solidFill>
                  <a:srgbClr val="83B819"/>
                </a:solidFill>
                <a:latin typeface="Wingdings 2" panose="05020102010507070707" pitchFamily="18" charset="2"/>
                <a:ea typeface="Wingdings 2" panose="05020102010507070707" pitchFamily="18" charset="2"/>
                <a:cs typeface="Wingdings 2" panose="05020102010507070707" pitchFamily="18" charset="2"/>
              </a:rPr>
              <a:t>P</a:t>
            </a:r>
            <a:endParaRPr lang="nl-BE" sz="4800" b="1" dirty="0"/>
          </a:p>
        </p:txBody>
      </p:sp>
      <p:sp>
        <p:nvSpPr>
          <p:cNvPr id="88" name="TextBox 87"/>
          <p:cNvSpPr txBox="1"/>
          <p:nvPr/>
        </p:nvSpPr>
        <p:spPr>
          <a:xfrm>
            <a:off x="166145" y="6413883"/>
            <a:ext cx="4466777" cy="15927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FontTx/>
              <a:buAutoNum type="arabicPeriod"/>
            </a:pPr>
            <a:r>
              <a:rPr lang="en-GB" sz="1050" dirty="0" err="1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Prije</a:t>
            </a:r>
            <a:r>
              <a:rPr lang="en-GB" sz="105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en-GB" sz="1050" dirty="0" err="1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utovara</a:t>
            </a:r>
            <a:r>
              <a:rPr lang="en-GB" sz="105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, farmer </a:t>
            </a:r>
            <a:r>
              <a:rPr lang="en-GB" sz="1050" dirty="0" err="1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treba</a:t>
            </a:r>
            <a:r>
              <a:rPr lang="en-GB" sz="105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en-GB" sz="1050" b="1" dirty="0" err="1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obavijestiti</a:t>
            </a:r>
            <a:r>
              <a:rPr lang="en-GB" sz="1050" b="1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en-GB" sz="1050" b="1" dirty="0" err="1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vozača</a:t>
            </a:r>
            <a:r>
              <a:rPr lang="en-GB" sz="1050" b="1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en-GB" sz="105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o </a:t>
            </a:r>
            <a:r>
              <a:rPr lang="en-GB" sz="1050" dirty="0" err="1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bilo</a:t>
            </a:r>
            <a:r>
              <a:rPr lang="en-GB" sz="105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en-GB" sz="1050" dirty="0" err="1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kakv</a:t>
            </a:r>
            <a:r>
              <a:rPr lang="hr-HR" sz="105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oj </a:t>
            </a:r>
            <a:r>
              <a:rPr lang="en-GB" sz="105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en-GB" sz="1050" dirty="0" err="1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zabrinutosti</a:t>
            </a:r>
            <a:r>
              <a:rPr lang="hr-HR" sz="105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vezano za </a:t>
            </a:r>
            <a:r>
              <a:rPr lang="en-GB" sz="1050" dirty="0" err="1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ovc</a:t>
            </a:r>
            <a:r>
              <a:rPr lang="hr-HR" sz="105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e koje će </a:t>
            </a:r>
            <a:r>
              <a:rPr lang="en-GB" sz="105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se </a:t>
            </a:r>
            <a:r>
              <a:rPr lang="en-GB" sz="1050" dirty="0" err="1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prevoziti</a:t>
            </a:r>
            <a:endParaRPr lang="en-GB" sz="105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marL="228600" indent="-228600">
              <a:buFontTx/>
              <a:buAutoNum type="arabicPeriod"/>
            </a:pPr>
            <a:r>
              <a:rPr lang="hr-HR" sz="1050" b="1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Procijeni  </a:t>
            </a:r>
            <a:r>
              <a:rPr lang="hr-HR" sz="105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ovce</a:t>
            </a:r>
            <a:r>
              <a:rPr lang="hr-HR" sz="1050" b="1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s obzirom na sposobnost za putovanje </a:t>
            </a:r>
            <a:r>
              <a:rPr lang="hr-HR" sz="105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prije utovara, od strane kvalificirane osobe</a:t>
            </a:r>
            <a:endParaRPr lang="en-GB" sz="105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marL="228600" indent="-228600">
              <a:buFontTx/>
              <a:buAutoNum type="arabicPeriod"/>
            </a:pPr>
            <a:r>
              <a:rPr lang="hr-HR" sz="105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Ako si u </a:t>
            </a:r>
            <a:r>
              <a:rPr lang="hr-HR" sz="1050" b="1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nedoumici</a:t>
            </a:r>
            <a:r>
              <a:rPr lang="hr-HR" sz="105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hr-HR" sz="105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vezano za sposobnost za putovanje</a:t>
            </a:r>
            <a:r>
              <a:rPr lang="en-GB" sz="105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hr-HR" sz="1050" b="1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zatraži savjet veterinara</a:t>
            </a:r>
            <a:r>
              <a:rPr lang="hr-HR" sz="105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o poduzimanju odgovarajućih mjera za njegu i tretman</a:t>
            </a:r>
            <a:endParaRPr lang="en-GB" sz="105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marL="228600" indent="-228600">
              <a:buAutoNum type="arabicPeriod"/>
            </a:pPr>
            <a:r>
              <a:rPr lang="hr-HR" sz="1050" b="1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Prijevoznik</a:t>
            </a:r>
            <a:r>
              <a:rPr lang="hr-HR" sz="105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en-GB" sz="105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(</a:t>
            </a:r>
            <a:r>
              <a:rPr lang="hr-HR" sz="105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kao i </a:t>
            </a:r>
            <a:r>
              <a:rPr lang="en-GB" sz="1050" b="1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farmer</a:t>
            </a:r>
            <a:r>
              <a:rPr lang="en-GB" sz="105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) </a:t>
            </a:r>
            <a:r>
              <a:rPr lang="hr-HR" sz="105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odgovoran je za sposobnost ovaca da podnesu putovanje</a:t>
            </a:r>
            <a:endParaRPr lang="en-GB" sz="105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marL="228600" indent="-228600">
              <a:buAutoNum type="arabicPeriod"/>
            </a:pPr>
            <a:endParaRPr lang="en-GB" sz="3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1858857" y="5602496"/>
            <a:ext cx="49901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>
                <a:solidFill>
                  <a:srgbClr val="83B819"/>
                </a:solidFill>
                <a:latin typeface="Wingdings 2" panose="05020102010507070707" pitchFamily="18" charset="2"/>
                <a:ea typeface="Wingdings 2" panose="05020102010507070707" pitchFamily="18" charset="2"/>
                <a:cs typeface="Wingdings 2" panose="05020102010507070707" pitchFamily="18" charset="2"/>
              </a:rPr>
              <a:t>P</a:t>
            </a:r>
            <a:endParaRPr lang="nl-BE" sz="4800" b="1" dirty="0"/>
          </a:p>
        </p:txBody>
      </p:sp>
      <p:sp>
        <p:nvSpPr>
          <p:cNvPr id="32" name="Oval 31"/>
          <p:cNvSpPr/>
          <p:nvPr/>
        </p:nvSpPr>
        <p:spPr>
          <a:xfrm>
            <a:off x="398184" y="2614580"/>
            <a:ext cx="361406" cy="348639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33" name="TextBox 32"/>
          <p:cNvSpPr txBox="1"/>
          <p:nvPr/>
        </p:nvSpPr>
        <p:spPr>
          <a:xfrm flipH="1">
            <a:off x="444750" y="2601292"/>
            <a:ext cx="268274" cy="355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bg1"/>
                </a:solidFill>
              </a:rPr>
              <a:t>1</a:t>
            </a:r>
            <a:endParaRPr lang="nl-BE" b="1" dirty="0">
              <a:solidFill>
                <a:schemeClr val="bg1"/>
              </a:solidFill>
            </a:endParaRPr>
          </a:p>
        </p:txBody>
      </p:sp>
      <p:sp>
        <p:nvSpPr>
          <p:cNvPr id="74" name="Oval 73"/>
          <p:cNvSpPr/>
          <p:nvPr/>
        </p:nvSpPr>
        <p:spPr>
          <a:xfrm>
            <a:off x="184250" y="4567551"/>
            <a:ext cx="361406" cy="348639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9" t="4270" r="6383" b="2291"/>
          <a:stretch/>
        </p:blipFill>
        <p:spPr>
          <a:xfrm>
            <a:off x="5932844" y="200472"/>
            <a:ext cx="747804" cy="798952"/>
          </a:xfrm>
          <a:prstGeom prst="rect">
            <a:avLst/>
          </a:prstGeom>
        </p:spPr>
      </p:pic>
      <p:sp>
        <p:nvSpPr>
          <p:cNvPr id="63" name="TextBox 10"/>
          <p:cNvSpPr txBox="1"/>
          <p:nvPr/>
        </p:nvSpPr>
        <p:spPr>
          <a:xfrm>
            <a:off x="-3499" y="9518198"/>
            <a:ext cx="6236043" cy="40011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870009" rtl="0" eaLnBrk="1" latinLnBrk="0" hangingPunct="1">
              <a:defRPr sz="17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5005" algn="l" defTabSz="870009" rtl="0" eaLnBrk="1" latinLnBrk="0" hangingPunct="1">
              <a:defRPr sz="17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70009" algn="l" defTabSz="870009" rtl="0" eaLnBrk="1" latinLnBrk="0" hangingPunct="1">
              <a:defRPr sz="17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5014" algn="l" defTabSz="870009" rtl="0" eaLnBrk="1" latinLnBrk="0" hangingPunct="1">
              <a:defRPr sz="17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40019" algn="l" defTabSz="870009" rtl="0" eaLnBrk="1" latinLnBrk="0" hangingPunct="1">
              <a:defRPr sz="17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75024" algn="l" defTabSz="870009" rtl="0" eaLnBrk="1" latinLnBrk="0" hangingPunct="1">
              <a:defRPr sz="17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10028" algn="l" defTabSz="870009" rtl="0" eaLnBrk="1" latinLnBrk="0" hangingPunct="1">
              <a:defRPr sz="17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45032" algn="l" defTabSz="870009" rtl="0" eaLnBrk="1" latinLnBrk="0" hangingPunct="1">
              <a:defRPr sz="17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80036" algn="l" defTabSz="870009" rtl="0" eaLnBrk="1" latinLnBrk="0" hangingPunct="1">
              <a:defRPr sz="17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sz="1000" b="1" dirty="0">
                <a:solidFill>
                  <a:schemeClr val="bg1"/>
                </a:solidFill>
              </a:rPr>
              <a:t>Zahvale</a:t>
            </a:r>
            <a:r>
              <a:rPr lang="hr-HR" sz="1000" dirty="0">
                <a:solidFill>
                  <a:schemeClr val="bg1"/>
                </a:solidFill>
              </a:rPr>
              <a:t>: Projekt Europske komisije (SANCO / 2015 / G3 / SI2.701422). Informativni letci razvijeni su u suradnji sa svim članovima konzorcija, članovima fokus grupe i dionicima.</a:t>
            </a:r>
            <a:endParaRPr lang="el-GR" sz="1000" dirty="0">
              <a:solidFill>
                <a:schemeClr val="bg1"/>
              </a:solidFill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pic>
        <p:nvPicPr>
          <p:cNvPr id="64" name="Picture 63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6043" y="9457899"/>
            <a:ext cx="659867" cy="448384"/>
          </a:xfrm>
          <a:prstGeom prst="rect">
            <a:avLst/>
          </a:prstGeom>
        </p:spPr>
      </p:pic>
      <p:sp>
        <p:nvSpPr>
          <p:cNvPr id="68" name="TextBox 67"/>
          <p:cNvSpPr txBox="1"/>
          <p:nvPr/>
        </p:nvSpPr>
        <p:spPr>
          <a:xfrm>
            <a:off x="-254340" y="8374227"/>
            <a:ext cx="44034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FontTx/>
              <a:buAutoNum type="arabicPeriod"/>
            </a:pPr>
            <a:endParaRPr lang="en-GB" sz="1100" i="1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marL="663605" lvl="1" indent="-228600">
              <a:buFontTx/>
              <a:buAutoNum type="arabicPeriod"/>
            </a:pPr>
            <a:r>
              <a:rPr lang="hr-HR" sz="11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Učinkovito zaustavljanje u </a:t>
            </a:r>
            <a:r>
              <a:rPr lang="hr-HR" sz="1100" b="1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odgovarajućem objektu </a:t>
            </a:r>
            <a:r>
              <a:rPr lang="hr-HR" sz="11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područja za odmor</a:t>
            </a:r>
            <a:endParaRPr lang="en-GB" sz="11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marL="663605" lvl="1" indent="-228600">
              <a:buFontTx/>
              <a:buAutoNum type="arabicPeriod"/>
            </a:pPr>
            <a:endParaRPr lang="en-GB" sz="3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marL="663605" lvl="1" indent="-228600">
              <a:buFontTx/>
              <a:buAutoNum type="arabicPeriod"/>
            </a:pPr>
            <a:r>
              <a:rPr lang="hr-HR" sz="11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Osigurati </a:t>
            </a:r>
            <a:r>
              <a:rPr lang="hr-HR" sz="1100" b="1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hranu i vodu</a:t>
            </a:r>
            <a:endParaRPr lang="en-GB" sz="1100" b="1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marL="663605" lvl="1" indent="-228600">
              <a:buFontTx/>
              <a:buAutoNum type="arabicPeriod"/>
            </a:pPr>
            <a:endParaRPr lang="en-GB" sz="3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marL="663605" lvl="1" indent="-228600">
              <a:buFontTx/>
              <a:buAutoNum type="arabicPeriod"/>
            </a:pPr>
            <a:r>
              <a:rPr lang="hr-HR" sz="11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Osigurati</a:t>
            </a:r>
            <a:r>
              <a:rPr lang="hr-HR" sz="1100" b="1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veterinarsku pomoć</a:t>
            </a:r>
            <a:endParaRPr lang="en-GB" sz="11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marL="228600" indent="-228600">
              <a:buFontTx/>
              <a:buAutoNum type="arabicPeriod"/>
            </a:pPr>
            <a:endParaRPr lang="en-GB" sz="3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57458" y="4524665"/>
            <a:ext cx="1413765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100" b="1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Nikad nemoj prevoziti </a:t>
            </a:r>
            <a:r>
              <a:rPr lang="hr-HR" sz="11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ovce koje ne mogu stajati na sve 4 noge ili koje ne mogu ustati</a:t>
            </a:r>
            <a:endParaRPr lang="nl-BE" sz="11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815054" y="2546429"/>
            <a:ext cx="256911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100" b="1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Nikad nemoj prevoziti </a:t>
            </a:r>
            <a:r>
              <a:rPr lang="hr-HR" sz="11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životinje koje pokazuju bolove</a:t>
            </a:r>
            <a:r>
              <a:rPr lang="en-GB" sz="11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(</a:t>
            </a:r>
            <a:r>
              <a:rPr lang="hr-HR" sz="11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tijekom kretanja</a:t>
            </a:r>
            <a:r>
              <a:rPr lang="en-GB" sz="11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) </a:t>
            </a:r>
            <a:r>
              <a:rPr lang="hr-HR" sz="11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ili ozljede </a:t>
            </a:r>
            <a:r>
              <a:rPr lang="en-GB" sz="11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(</a:t>
            </a:r>
            <a:r>
              <a:rPr lang="hr-HR" sz="11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primjerice,</a:t>
            </a:r>
            <a:r>
              <a:rPr lang="en-GB" sz="11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hr-HR" sz="11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otvorene rane</a:t>
            </a:r>
            <a:r>
              <a:rPr lang="en-GB" sz="11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), </a:t>
            </a:r>
            <a:r>
              <a:rPr lang="hr-HR" sz="11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s ozbiljnim sustavnim poremećajima</a:t>
            </a:r>
            <a:r>
              <a:rPr lang="en-GB" sz="11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hr-HR" sz="11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ili životinje koje ne mogu održati ravnotežu.</a:t>
            </a:r>
            <a:endParaRPr lang="nl-BE" sz="11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85" name="Oval 84"/>
          <p:cNvSpPr/>
          <p:nvPr/>
        </p:nvSpPr>
        <p:spPr>
          <a:xfrm>
            <a:off x="3734551" y="2659190"/>
            <a:ext cx="361406" cy="348639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90" name="TextBox 89"/>
          <p:cNvSpPr txBox="1"/>
          <p:nvPr/>
        </p:nvSpPr>
        <p:spPr>
          <a:xfrm>
            <a:off x="4149080" y="2557664"/>
            <a:ext cx="20282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100" b="1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Nikad nemoj prevoziti </a:t>
            </a:r>
            <a:r>
              <a:rPr lang="hr-HR" sz="11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ovce kojima su nedavno odstranjeni rogovi, a rana još nije zacijelile</a:t>
            </a:r>
            <a:endParaRPr lang="nl-BE" sz="11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5170428" y="4440026"/>
            <a:ext cx="1105296" cy="146193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hr-HR" sz="1200" b="1" dirty="0" smtClean="0">
                <a:solidFill>
                  <a:schemeClr val="accent3">
                    <a:lumMod val="50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Sve OK</a:t>
            </a:r>
            <a:r>
              <a:rPr lang="en-GB" sz="1200" b="1" dirty="0" smtClean="0">
                <a:solidFill>
                  <a:schemeClr val="accent3">
                    <a:lumMod val="50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? </a:t>
            </a:r>
            <a:endParaRPr lang="en-GB" sz="1200" b="1" dirty="0">
              <a:solidFill>
                <a:schemeClr val="accent3">
                  <a:lumMod val="50000"/>
                </a:schemeClr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r>
              <a:rPr lang="hr-HR" sz="1200" b="1" dirty="0" smtClean="0">
                <a:solidFill>
                  <a:schemeClr val="accent3">
                    <a:lumMod val="50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Spreman za prijevoz</a:t>
            </a:r>
            <a:r>
              <a:rPr lang="en-GB" sz="1200" b="1" dirty="0" smtClean="0">
                <a:solidFill>
                  <a:schemeClr val="accent3">
                    <a:lumMod val="50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!</a:t>
            </a:r>
            <a:endParaRPr lang="en-GB" sz="1200" b="1" dirty="0">
              <a:solidFill>
                <a:schemeClr val="accent3">
                  <a:lumMod val="50000"/>
                </a:schemeClr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endParaRPr lang="en-GB" sz="500" b="1" dirty="0">
              <a:solidFill>
                <a:schemeClr val="accent3">
                  <a:lumMod val="50000"/>
                </a:schemeClr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r>
              <a:rPr lang="hr-HR" sz="1200" b="1" dirty="0" smtClean="0">
                <a:solidFill>
                  <a:schemeClr val="accent3">
                    <a:lumMod val="50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Ako si u nedoumici</a:t>
            </a:r>
            <a:r>
              <a:rPr lang="en-GB" sz="1200" b="1" dirty="0" smtClean="0">
                <a:solidFill>
                  <a:schemeClr val="accent3">
                    <a:lumMod val="50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– </a:t>
            </a:r>
            <a:r>
              <a:rPr lang="hr-HR" sz="1200" b="1" dirty="0" smtClean="0">
                <a:solidFill>
                  <a:schemeClr val="accent3">
                    <a:lumMod val="50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nemoj utovariti</a:t>
            </a:r>
            <a:r>
              <a:rPr lang="en-GB" sz="1200" b="1" dirty="0" smtClean="0">
                <a:solidFill>
                  <a:schemeClr val="accent3">
                    <a:lumMod val="50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!</a:t>
            </a:r>
            <a:endParaRPr lang="nl-BE" sz="1200" b="1" dirty="0">
              <a:solidFill>
                <a:schemeClr val="accent3">
                  <a:lumMod val="50000"/>
                </a:schemeClr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92" name="TextBox 91"/>
          <p:cNvSpPr txBox="1"/>
          <p:nvPr/>
        </p:nvSpPr>
        <p:spPr>
          <a:xfrm flipH="1">
            <a:off x="3765391" y="2647536"/>
            <a:ext cx="253793" cy="355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bg1"/>
                </a:solidFill>
              </a:rPr>
              <a:t>2</a:t>
            </a:r>
            <a:endParaRPr lang="nl-BE" b="1" dirty="0">
              <a:solidFill>
                <a:schemeClr val="bg1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621542" y="3737503"/>
            <a:ext cx="148301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100" b="1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Nikad nemoj prevoziti </a:t>
            </a:r>
            <a:r>
              <a:rPr lang="hr-HR" sz="11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slijepe životinje</a:t>
            </a:r>
            <a:endParaRPr lang="nl-BE" sz="11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91227" y="7984980"/>
            <a:ext cx="6589419" cy="400268"/>
          </a:xfrm>
          <a:prstGeom prst="rect">
            <a:avLst/>
          </a:prstGeom>
          <a:solidFill>
            <a:srgbClr val="114152"/>
          </a:solidFill>
          <a:ln w="12700">
            <a:solidFill>
              <a:srgbClr val="61C6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47" name="TextBox 46"/>
          <p:cNvSpPr txBox="1"/>
          <p:nvPr/>
        </p:nvSpPr>
        <p:spPr>
          <a:xfrm>
            <a:off x="844422" y="8031225"/>
            <a:ext cx="56145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400" b="1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Što učiniti kad životinja nije sposobna za putovanje</a:t>
            </a:r>
            <a:r>
              <a:rPr lang="en-US" sz="1400" b="1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?</a:t>
            </a:r>
            <a:endParaRPr lang="en-US" sz="1400" i="1" dirty="0">
              <a:solidFill>
                <a:schemeClr val="bg1"/>
              </a:solidFill>
            </a:endParaRPr>
          </a:p>
        </p:txBody>
      </p:sp>
      <p:sp>
        <p:nvSpPr>
          <p:cNvPr id="48" name="Oval 47"/>
          <p:cNvSpPr/>
          <p:nvPr/>
        </p:nvSpPr>
        <p:spPr>
          <a:xfrm>
            <a:off x="241224" y="3683421"/>
            <a:ext cx="361406" cy="348639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49" name="TextBox 48"/>
          <p:cNvSpPr txBox="1"/>
          <p:nvPr/>
        </p:nvSpPr>
        <p:spPr>
          <a:xfrm flipH="1">
            <a:off x="262174" y="3681654"/>
            <a:ext cx="253793" cy="355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bg1"/>
                </a:solidFill>
              </a:rPr>
              <a:t>4</a:t>
            </a:r>
            <a:endParaRPr lang="nl-BE" b="1" dirty="0">
              <a:solidFill>
                <a:schemeClr val="bg1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 flipH="1">
            <a:off x="212577" y="4556382"/>
            <a:ext cx="253793" cy="355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bg1"/>
                </a:solidFill>
              </a:rPr>
              <a:t>5</a:t>
            </a:r>
            <a:endParaRPr lang="nl-BE" b="1" dirty="0">
              <a:solidFill>
                <a:schemeClr val="bg1"/>
              </a:solidFill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787715" y="7748097"/>
            <a:ext cx="49901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>
                <a:solidFill>
                  <a:srgbClr val="83B819"/>
                </a:solidFill>
                <a:latin typeface="Wingdings 2" panose="05020102010507070707" pitchFamily="18" charset="2"/>
                <a:ea typeface="Wingdings 2" panose="05020102010507070707" pitchFamily="18" charset="2"/>
                <a:cs typeface="Wingdings 2" panose="05020102010507070707" pitchFamily="18" charset="2"/>
              </a:rPr>
              <a:t>P</a:t>
            </a:r>
            <a:endParaRPr lang="nl-BE" sz="4800" b="1" dirty="0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0715" y="8526802"/>
            <a:ext cx="1478167" cy="797996"/>
          </a:xfrm>
          <a:prstGeom prst="rect">
            <a:avLst/>
          </a:prstGeom>
          <a:ln w="12700">
            <a:solidFill>
              <a:srgbClr val="1F7695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52" name="TextBox 51"/>
          <p:cNvSpPr txBox="1"/>
          <p:nvPr/>
        </p:nvSpPr>
        <p:spPr>
          <a:xfrm>
            <a:off x="4904289" y="3427442"/>
            <a:ext cx="1647782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100" b="1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Nikad nemoj prevoziti </a:t>
            </a:r>
            <a:r>
              <a:rPr lang="hr-HR" sz="11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janjad mlađu od 1 tjedna i visoko bređe ovce </a:t>
            </a:r>
            <a:r>
              <a:rPr lang="en-GB" sz="11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(</a:t>
            </a:r>
            <a:r>
              <a:rPr lang="hr-HR" sz="11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više od </a:t>
            </a:r>
            <a:r>
              <a:rPr lang="en-GB" sz="11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90 </a:t>
            </a:r>
            <a:r>
              <a:rPr lang="en-GB" sz="11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% </a:t>
            </a:r>
            <a:r>
              <a:rPr lang="hr-HR" sz="11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vremena </a:t>
            </a:r>
            <a:r>
              <a:rPr lang="hr-HR" sz="1100" dirty="0" err="1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bređosti</a:t>
            </a:r>
            <a:r>
              <a:rPr lang="en-GB" sz="11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)</a:t>
            </a:r>
            <a:endParaRPr lang="nl-BE" sz="11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66" name="Oval 65"/>
          <p:cNvSpPr/>
          <p:nvPr/>
        </p:nvSpPr>
        <p:spPr>
          <a:xfrm>
            <a:off x="4562093" y="3441719"/>
            <a:ext cx="361406" cy="348639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67" name="TextBox 66"/>
          <p:cNvSpPr txBox="1"/>
          <p:nvPr/>
        </p:nvSpPr>
        <p:spPr>
          <a:xfrm flipH="1">
            <a:off x="4615899" y="3424357"/>
            <a:ext cx="253793" cy="355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bg1"/>
                </a:solidFill>
              </a:rPr>
              <a:t>3</a:t>
            </a:r>
            <a:endParaRPr lang="nl-BE" b="1" dirty="0">
              <a:solidFill>
                <a:schemeClr val="bg1"/>
              </a:solidFill>
            </a:endParaRPr>
          </a:p>
        </p:txBody>
      </p:sp>
      <p:sp>
        <p:nvSpPr>
          <p:cNvPr id="2050" name="AutoShape 2" descr="IMG_4545.JPG"/>
          <p:cNvSpPr>
            <a:spLocks noChangeAspect="1" noChangeArrowheads="1"/>
          </p:cNvSpPr>
          <p:nvPr/>
        </p:nvSpPr>
        <p:spPr bwMode="auto">
          <a:xfrm>
            <a:off x="63500" y="-136525"/>
            <a:ext cx="7286625" cy="48577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2052" name="AutoShape 4" descr="IMG_4545.JPG"/>
          <p:cNvSpPr>
            <a:spLocks noChangeAspect="1" noChangeArrowheads="1"/>
          </p:cNvSpPr>
          <p:nvPr/>
        </p:nvSpPr>
        <p:spPr bwMode="auto">
          <a:xfrm>
            <a:off x="63500" y="-136525"/>
            <a:ext cx="7286625" cy="48577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8" cstate="print"/>
          <a:srcRect l="28955" t="34288" r="34471" b="29137"/>
          <a:stretch>
            <a:fillRect/>
          </a:stretch>
        </p:blipFill>
        <p:spPr bwMode="auto">
          <a:xfrm>
            <a:off x="2011561" y="3904469"/>
            <a:ext cx="2592288" cy="1728192"/>
          </a:xfrm>
          <a:prstGeom prst="ellipse">
            <a:avLst/>
          </a:prstGeom>
          <a:ln w="127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2055" name="Picture 7" descr="https://lh3.googleusercontent.com/p/AF1QipMRjKswhN98dkFX7D-HwzfWQIIxSJaxddH03x_A=s512-p-iv45883?key=bmNFaUh6R0hzb0EtV0p6VFJwcTY4ZlVrSGh4Ukh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938594" y="6441155"/>
            <a:ext cx="1368152" cy="1368152"/>
          </a:xfrm>
          <a:prstGeom prst="rect">
            <a:avLst/>
          </a:prstGeom>
          <a:noFill/>
          <a:ln w="12700">
            <a:solidFill>
              <a:srgbClr val="1F7695"/>
            </a:solidFill>
          </a:ln>
        </p:spPr>
      </p:pic>
      <p:cxnSp>
        <p:nvCxnSpPr>
          <p:cNvPr id="23" name="Straight Arrow Connector 22"/>
          <p:cNvCxnSpPr>
            <a:cxnSpLocks/>
          </p:cNvCxnSpPr>
          <p:nvPr/>
        </p:nvCxnSpPr>
        <p:spPr>
          <a:xfrm>
            <a:off x="1738999" y="4758029"/>
            <a:ext cx="552723" cy="15816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cxnSpLocks/>
          </p:cNvCxnSpPr>
          <p:nvPr/>
        </p:nvCxnSpPr>
        <p:spPr>
          <a:xfrm>
            <a:off x="1774174" y="3928759"/>
            <a:ext cx="1343665" cy="3600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cxnSpLocks/>
          </p:cNvCxnSpPr>
          <p:nvPr/>
        </p:nvCxnSpPr>
        <p:spPr>
          <a:xfrm>
            <a:off x="2185843" y="3338613"/>
            <a:ext cx="453771" cy="123866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cxnSpLocks/>
          </p:cNvCxnSpPr>
          <p:nvPr/>
        </p:nvCxnSpPr>
        <p:spPr>
          <a:xfrm flipH="1">
            <a:off x="3318289" y="3174580"/>
            <a:ext cx="1202041" cy="106125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>
            <a:cxnSpLocks/>
            <a:stCxn id="52" idx="1"/>
          </p:cNvCxnSpPr>
          <p:nvPr/>
        </p:nvCxnSpPr>
        <p:spPr>
          <a:xfrm flipH="1">
            <a:off x="3702249" y="3896802"/>
            <a:ext cx="1202040" cy="7063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>
            <a:cxnSpLocks/>
            <a:stCxn id="52" idx="1"/>
          </p:cNvCxnSpPr>
          <p:nvPr/>
        </p:nvCxnSpPr>
        <p:spPr>
          <a:xfrm flipH="1">
            <a:off x="4005065" y="3896802"/>
            <a:ext cx="899224" cy="105619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14645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</TotalTime>
  <Words>263</Words>
  <Application>Microsoft Office PowerPoint</Application>
  <PresentationFormat>A4 (210x297 mm)</PresentationFormat>
  <Paragraphs>34</Paragraphs>
  <Slides>1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1</vt:i4>
      </vt:variant>
    </vt:vector>
  </HeadingPairs>
  <TitlesOfParts>
    <vt:vector size="2" baseType="lpstr">
      <vt:lpstr>Office Theme</vt:lpstr>
      <vt:lpstr>PowerPointova prezentacija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Puck den Otter</dc:creator>
  <cp:lastModifiedBy>Branka Šošić</cp:lastModifiedBy>
  <cp:revision>332</cp:revision>
  <cp:lastPrinted>2017-06-13T11:50:39Z</cp:lastPrinted>
  <dcterms:created xsi:type="dcterms:W3CDTF">2016-09-12T08:48:31Z</dcterms:created>
  <dcterms:modified xsi:type="dcterms:W3CDTF">2018-08-02T07:44:28Z</dcterms:modified>
</cp:coreProperties>
</file>